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1" r:id="rId5"/>
    <p:sldId id="262" r:id="rId6"/>
    <p:sldId id="260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2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9B186-437D-4A33-BBEF-0A1BC7C7585A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397CC-58FC-4F35-9548-3FAADFFC5F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9B186-437D-4A33-BBEF-0A1BC7C7585A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397CC-58FC-4F35-9548-3FAADFFC5F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9B186-437D-4A33-BBEF-0A1BC7C7585A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397CC-58FC-4F35-9548-3FAADFFC5F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9B186-437D-4A33-BBEF-0A1BC7C7585A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397CC-58FC-4F35-9548-3FAADFFC5F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9B186-437D-4A33-BBEF-0A1BC7C7585A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397CC-58FC-4F35-9548-3FAADFFC5F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9B186-437D-4A33-BBEF-0A1BC7C7585A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397CC-58FC-4F35-9548-3FAADFFC5F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9B186-437D-4A33-BBEF-0A1BC7C7585A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397CC-58FC-4F35-9548-3FAADFFC5F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9B186-437D-4A33-BBEF-0A1BC7C7585A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397CC-58FC-4F35-9548-3FAADFFC5F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9B186-437D-4A33-BBEF-0A1BC7C7585A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397CC-58FC-4F35-9548-3FAADFFC5F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9B186-437D-4A33-BBEF-0A1BC7C7585A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397CC-58FC-4F35-9548-3FAADFFC5FF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9B186-437D-4A33-BBEF-0A1BC7C7585A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CA397CC-58FC-4F35-9548-3FAADFFC5FF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7CA397CC-58FC-4F35-9548-3FAADFFC5FF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839B186-437D-4A33-BBEF-0A1BC7C7585A}" type="datetimeFigureOut">
              <a:rPr lang="en-US" smtClean="0"/>
              <a:t>9/25/2012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Finches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Narrator: Jean Louise Finch – “Scout”</a:t>
            </a:r>
          </a:p>
          <a:p>
            <a:r>
              <a:rPr lang="en-US" dirty="0" smtClean="0"/>
              <a:t>Scout’s Brother: Jeremy Atticus Finch – “</a:t>
            </a:r>
            <a:r>
              <a:rPr lang="en-US" dirty="0" err="1" smtClean="0"/>
              <a:t>Jem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Scout’s Father: Atticus Finch – “Atticus”</a:t>
            </a:r>
          </a:p>
          <a:p>
            <a:r>
              <a:rPr lang="en-US" dirty="0" smtClean="0"/>
              <a:t>Scout’s Aunt: “Aunt Alexandra”</a:t>
            </a:r>
          </a:p>
          <a:p>
            <a:endParaRPr lang="en-US" dirty="0"/>
          </a:p>
        </p:txBody>
      </p:sp>
      <p:pic>
        <p:nvPicPr>
          <p:cNvPr id="1026" name="Picture 2" descr="http://www.thegalleryofheroes.com/wp-content/uploads/2010/02/Scout-Finch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176" y="3616469"/>
            <a:ext cx="2935224" cy="2501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2.bp.blogspot.com/-ap9Jpn1XokQ/T1DmyyfAwaI/AAAAAAAAACY/gQoK_hliNJw/s320/jem%2Bfinch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4252" y="4343400"/>
            <a:ext cx="1790700" cy="2333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dadicusgrinch.files.wordpress.com/2012/07/gregory-peck-as-atticus-finch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9261" y="2621834"/>
            <a:ext cx="2638425" cy="325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profile.ak.fbcdn.net/hprofile-ak-ash4/195569_100002334541429_1299559_n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4867274"/>
            <a:ext cx="1285874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8679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Neighbors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Arthur </a:t>
            </a:r>
            <a:r>
              <a:rPr lang="en-US" dirty="0" err="1" smtClean="0"/>
              <a:t>Radley</a:t>
            </a:r>
            <a:r>
              <a:rPr lang="en-US" dirty="0" smtClean="0"/>
              <a:t> Jr. – “Boo” (and his brother, Nathan </a:t>
            </a:r>
            <a:r>
              <a:rPr lang="en-US" dirty="0" err="1" smtClean="0"/>
              <a:t>Radley</a:t>
            </a:r>
            <a:r>
              <a:rPr lang="en-US" dirty="0" smtClean="0"/>
              <a:t>)</a:t>
            </a:r>
          </a:p>
          <a:p>
            <a:r>
              <a:rPr lang="en-US" dirty="0" smtClean="0"/>
              <a:t>Charles Baker Harris – “Dill” (and his aunt Stephanie)</a:t>
            </a:r>
          </a:p>
          <a:p>
            <a:r>
              <a:rPr lang="en-US" dirty="0" smtClean="0"/>
              <a:t>Miss </a:t>
            </a:r>
            <a:r>
              <a:rPr lang="en-US" dirty="0" err="1" smtClean="0"/>
              <a:t>Maudie</a:t>
            </a:r>
            <a:endParaRPr lang="en-US" dirty="0" smtClean="0"/>
          </a:p>
          <a:p>
            <a:r>
              <a:rPr lang="en-US" dirty="0" smtClean="0"/>
              <a:t>Mrs. Dubose</a:t>
            </a:r>
          </a:p>
          <a:p>
            <a:endParaRPr lang="en-US" dirty="0" smtClean="0"/>
          </a:p>
          <a:p>
            <a:pPr marL="114300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2050" name="Picture 2" descr="http://www.disputeabout.eu/dwn/1003/26447en_USI_QuestionMar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168" y="3886200"/>
            <a:ext cx="1834699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images.sodahead.com/polls/000827395/polls_Buio13_3619_411664_answer_5_xlarge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9516" y="2895600"/>
            <a:ext cx="3119284" cy="2411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ww.wearysloth.com/Gallery/ActorsM/12577-19714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301200"/>
            <a:ext cx="2133600" cy="1600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www.wearysloth.com/Gallery/ActorsW/18280-19714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5086349"/>
            <a:ext cx="2133600" cy="1543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8144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African-American Community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Finch’s Housekeeper – “Calpurnia”</a:t>
            </a:r>
          </a:p>
          <a:p>
            <a:r>
              <a:rPr lang="en-US" dirty="0" smtClean="0"/>
              <a:t>Tom Robinson (and family)</a:t>
            </a:r>
          </a:p>
          <a:p>
            <a:r>
              <a:rPr lang="en-US" dirty="0" smtClean="0"/>
              <a:t>Church Friends</a:t>
            </a:r>
            <a:endParaRPr lang="en-US" dirty="0"/>
          </a:p>
        </p:txBody>
      </p:sp>
      <p:pic>
        <p:nvPicPr>
          <p:cNvPr id="3074" name="Picture 2" descr="http://tokillamockingbirdchaptertwo.weebly.com/uploads/6/7/9/1/6791331/7342104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910104"/>
            <a:ext cx="2846438" cy="3633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media1.shmoop.com/media/images/large/atticus-tom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8652" y="2209800"/>
            <a:ext cx="3067050" cy="2324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digital.library.okstate.edu/encyclopedia/entries/S/images/SE006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5579" y="4646671"/>
            <a:ext cx="3070124" cy="1859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8353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Ewell</a:t>
            </a:r>
            <a:r>
              <a:rPr lang="en-US" dirty="0" smtClean="0"/>
              <a:t> Family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Ewells</a:t>
            </a:r>
            <a:r>
              <a:rPr lang="en-US" dirty="0" smtClean="0"/>
              <a:t> – one big family, lives at the dump</a:t>
            </a:r>
          </a:p>
          <a:p>
            <a:r>
              <a:rPr lang="en-US" dirty="0" smtClean="0"/>
              <a:t>Burris </a:t>
            </a:r>
            <a:r>
              <a:rPr lang="en-US" dirty="0" err="1" smtClean="0"/>
              <a:t>Ewell</a:t>
            </a:r>
            <a:r>
              <a:rPr lang="en-US" dirty="0" smtClean="0"/>
              <a:t> – boy in Scout’s class</a:t>
            </a:r>
          </a:p>
          <a:p>
            <a:r>
              <a:rPr lang="en-US" dirty="0" smtClean="0"/>
              <a:t>Bob </a:t>
            </a:r>
            <a:r>
              <a:rPr lang="en-US" dirty="0" err="1" smtClean="0"/>
              <a:t>Ewell</a:t>
            </a:r>
            <a:r>
              <a:rPr lang="en-US" dirty="0" smtClean="0"/>
              <a:t> – the father</a:t>
            </a:r>
          </a:p>
          <a:p>
            <a:r>
              <a:rPr lang="en-US" dirty="0" err="1" smtClean="0"/>
              <a:t>Mayella</a:t>
            </a:r>
            <a:r>
              <a:rPr lang="en-US" dirty="0" smtClean="0"/>
              <a:t> </a:t>
            </a:r>
            <a:r>
              <a:rPr lang="en-US" dirty="0" err="1" smtClean="0"/>
              <a:t>Ewell</a:t>
            </a:r>
            <a:r>
              <a:rPr lang="en-US" dirty="0" smtClean="0"/>
              <a:t> – the oldest daughter</a:t>
            </a:r>
            <a:endParaRPr lang="en-US" dirty="0"/>
          </a:p>
        </p:txBody>
      </p:sp>
      <p:pic>
        <p:nvPicPr>
          <p:cNvPr id="4098" name="Picture 2" descr="http://images.suite101.com/3447750_com_2116497115_2b1d5ea062_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429000"/>
            <a:ext cx="3729789" cy="295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t0.gstatic.com/images?q=tbn:ANd9GcS77YAMoJVJe67wIjFcQdbTeUkGqEG9Bf6kFrH3MSzY2648YXplAfY6TPG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4064018"/>
            <a:ext cx="3048000" cy="2310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watsonwork.files.wordpress.com/2012/02/hjjhh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209799"/>
            <a:ext cx="2057400" cy="1698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6874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Cunningham Family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Cunninghams</a:t>
            </a:r>
            <a:r>
              <a:rPr lang="en-US" dirty="0" smtClean="0"/>
              <a:t> – another big family in </a:t>
            </a:r>
            <a:r>
              <a:rPr lang="en-US" dirty="0" err="1" smtClean="0"/>
              <a:t>Maycomb</a:t>
            </a:r>
            <a:endParaRPr lang="en-US" dirty="0" smtClean="0"/>
          </a:p>
          <a:p>
            <a:r>
              <a:rPr lang="en-US" dirty="0" smtClean="0"/>
              <a:t>Walter Cunningham – a boy from school</a:t>
            </a:r>
          </a:p>
          <a:p>
            <a:r>
              <a:rPr lang="en-US" dirty="0" smtClean="0"/>
              <a:t>Mr. Cunningham</a:t>
            </a:r>
          </a:p>
          <a:p>
            <a:endParaRPr lang="en-US" dirty="0"/>
          </a:p>
        </p:txBody>
      </p:sp>
      <p:pic>
        <p:nvPicPr>
          <p:cNvPr id="5122" name="Picture 2" descr="http://www.wearysloth.com/Gallery/ActorsC/70219-1971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916" y="3576637"/>
            <a:ext cx="30480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elwhainfo.org/files/Image/Family%20on%20porch%202.preview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3276600"/>
            <a:ext cx="4686300" cy="2886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3603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4" name="Picture 10" descr="http://f1.ehive.com/4033/1/13h4s2c_1t76_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1737" y="4685926"/>
            <a:ext cx="1324896" cy="2069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People of </a:t>
            </a:r>
            <a:r>
              <a:rPr lang="en-US" dirty="0" err="1" smtClean="0"/>
              <a:t>Maycomb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848600" cy="4800600"/>
          </a:xfrm>
        </p:spPr>
        <p:txBody>
          <a:bodyPr/>
          <a:lstStyle/>
          <a:p>
            <a:r>
              <a:rPr lang="en-US" dirty="0" smtClean="0"/>
              <a:t>Link </a:t>
            </a:r>
            <a:r>
              <a:rPr lang="en-US" dirty="0" err="1" smtClean="0"/>
              <a:t>Deas</a:t>
            </a:r>
            <a:r>
              <a:rPr lang="en-US" dirty="0" smtClean="0"/>
              <a:t> – Tom Robinson’s employer</a:t>
            </a:r>
          </a:p>
          <a:p>
            <a:r>
              <a:rPr lang="en-US" dirty="0" smtClean="0"/>
              <a:t>Mr. Underwood – the local reporter</a:t>
            </a:r>
          </a:p>
          <a:p>
            <a:r>
              <a:rPr lang="en-US" dirty="0" smtClean="0"/>
              <a:t>Heck Tate – the Sheriff of </a:t>
            </a:r>
            <a:r>
              <a:rPr lang="en-US" dirty="0" err="1" smtClean="0"/>
              <a:t>Maycomb</a:t>
            </a:r>
            <a:endParaRPr lang="en-US" dirty="0" smtClean="0"/>
          </a:p>
          <a:p>
            <a:r>
              <a:rPr lang="en-US" dirty="0" err="1" smtClean="0"/>
              <a:t>Dolphus</a:t>
            </a:r>
            <a:r>
              <a:rPr lang="en-US" dirty="0" smtClean="0"/>
              <a:t> Raymond – white man with African-American children</a:t>
            </a:r>
          </a:p>
          <a:p>
            <a:r>
              <a:rPr lang="en-US" dirty="0" smtClean="0"/>
              <a:t>Judge Taylor</a:t>
            </a:r>
            <a:endParaRPr lang="en-US" dirty="0"/>
          </a:p>
        </p:txBody>
      </p:sp>
      <p:pic>
        <p:nvPicPr>
          <p:cNvPr id="6146" name="Picture 2" descr="http://www.wearysloth.com/Gallery/ActorsO/13285-19714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2009" y="3372587"/>
            <a:ext cx="2867741" cy="2150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t0.gstatic.com/images?q=tbn:ANd9GcRlUsaycOW1glTiZvxe93mCwR6M_Wx-LN_8mZe0A9iyhQ6xZYR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3676828"/>
            <a:ext cx="1666851" cy="2018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1.bp.blogspot.com/-9-GVqHRpnag/TtErMCvPWjI/AAAAAAAAWKY/3wLSyHSIKuU/s1600/Langdon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681534"/>
            <a:ext cx="2241701" cy="2012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image2.findagrave.com/photoThumbnails/photos/2007/59/12611_117279504719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933823"/>
            <a:ext cx="1049421" cy="1495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662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Ranked by importance…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524000"/>
            <a:ext cx="4419600" cy="5029200"/>
          </a:xfrm>
        </p:spPr>
        <p:txBody>
          <a:bodyPr>
            <a:normAutofit lnSpcReduction="10000"/>
          </a:bodyPr>
          <a:lstStyle/>
          <a:p>
            <a:pPr marL="114300" indent="0">
              <a:buNone/>
            </a:pPr>
            <a:r>
              <a:rPr lang="en-US" sz="2400" dirty="0" smtClean="0"/>
              <a:t>1. Scout</a:t>
            </a:r>
          </a:p>
          <a:p>
            <a:pPr marL="114300" indent="0">
              <a:buNone/>
            </a:pPr>
            <a:r>
              <a:rPr lang="en-US" sz="2400" dirty="0" smtClean="0"/>
              <a:t>2. Atticus</a:t>
            </a:r>
          </a:p>
          <a:p>
            <a:pPr marL="114300" indent="0">
              <a:buNone/>
            </a:pPr>
            <a:r>
              <a:rPr lang="en-US" sz="2400" dirty="0" smtClean="0"/>
              <a:t>3. </a:t>
            </a:r>
            <a:r>
              <a:rPr lang="en-US" sz="2400" dirty="0" err="1" smtClean="0"/>
              <a:t>Jem</a:t>
            </a:r>
            <a:endParaRPr lang="en-US" sz="2400" dirty="0" smtClean="0"/>
          </a:p>
          <a:p>
            <a:pPr marL="114300" indent="0">
              <a:buNone/>
            </a:pPr>
            <a:r>
              <a:rPr lang="en-US" sz="2400" dirty="0" smtClean="0"/>
              <a:t>4. Dill</a:t>
            </a:r>
          </a:p>
          <a:p>
            <a:pPr marL="114300" indent="0">
              <a:buNone/>
            </a:pPr>
            <a:r>
              <a:rPr lang="en-US" sz="2400" dirty="0" smtClean="0"/>
              <a:t>5. Calpurnia</a:t>
            </a:r>
          </a:p>
          <a:p>
            <a:pPr marL="114300" indent="0">
              <a:buNone/>
            </a:pPr>
            <a:r>
              <a:rPr lang="en-US" sz="2400" dirty="0" smtClean="0"/>
              <a:t>6. Boo </a:t>
            </a:r>
            <a:r>
              <a:rPr lang="en-US" sz="2400" dirty="0" err="1" smtClean="0"/>
              <a:t>Radley</a:t>
            </a:r>
            <a:endParaRPr lang="en-US" sz="2400" dirty="0" smtClean="0"/>
          </a:p>
          <a:p>
            <a:pPr marL="114300" indent="0">
              <a:buNone/>
            </a:pPr>
            <a:r>
              <a:rPr lang="en-US" sz="2400" dirty="0" smtClean="0"/>
              <a:t>7. Tom Robinson</a:t>
            </a:r>
          </a:p>
          <a:p>
            <a:pPr marL="114300" indent="0">
              <a:buNone/>
            </a:pPr>
            <a:r>
              <a:rPr lang="en-US" sz="2400" dirty="0" smtClean="0"/>
              <a:t>8. The </a:t>
            </a:r>
            <a:r>
              <a:rPr lang="en-US" sz="2400" dirty="0" err="1" smtClean="0"/>
              <a:t>Ewells</a:t>
            </a:r>
            <a:endParaRPr lang="en-US" sz="2400" dirty="0" smtClean="0"/>
          </a:p>
          <a:p>
            <a:pPr marL="114300" indent="0">
              <a:buNone/>
            </a:pPr>
            <a:r>
              <a:rPr lang="en-US" sz="2400" dirty="0" smtClean="0"/>
              <a:t>9. The Neighborhood</a:t>
            </a:r>
          </a:p>
          <a:p>
            <a:pPr marL="114300" indent="0">
              <a:buNone/>
            </a:pPr>
            <a:r>
              <a:rPr lang="en-US" sz="2400" dirty="0" smtClean="0"/>
              <a:t>10. Aunt Alexandra</a:t>
            </a:r>
          </a:p>
          <a:p>
            <a:pPr marL="114300" indent="0">
              <a:buNone/>
            </a:pPr>
            <a:r>
              <a:rPr lang="en-US" sz="2400" dirty="0" smtClean="0"/>
              <a:t>11. The </a:t>
            </a:r>
            <a:r>
              <a:rPr lang="en-US" sz="2400" dirty="0" err="1" smtClean="0"/>
              <a:t>Cunninghams</a:t>
            </a:r>
            <a:endParaRPr lang="en-US" sz="2400" dirty="0" smtClean="0"/>
          </a:p>
          <a:p>
            <a:pPr marL="114300" indent="0">
              <a:buNone/>
            </a:pPr>
            <a:r>
              <a:rPr lang="en-US" sz="2400" dirty="0" smtClean="0"/>
              <a:t>12. The People of </a:t>
            </a:r>
            <a:r>
              <a:rPr lang="en-US" sz="2400" dirty="0" err="1" smtClean="0"/>
              <a:t>Maycomb</a:t>
            </a:r>
            <a:endParaRPr lang="en-US" sz="2400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995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57</TotalTime>
  <Words>226</Words>
  <Application>Microsoft Office PowerPoint</Application>
  <PresentationFormat>On-screen Show (4:3)</PresentationFormat>
  <Paragraphs>43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Adjacency</vt:lpstr>
      <vt:lpstr>The Finches</vt:lpstr>
      <vt:lpstr>The Neighbors</vt:lpstr>
      <vt:lpstr>African-American Community</vt:lpstr>
      <vt:lpstr>The Ewell Family</vt:lpstr>
      <vt:lpstr>The Cunningham Family</vt:lpstr>
      <vt:lpstr>The People of Maycomb</vt:lpstr>
      <vt:lpstr>Ranked by importance…</vt:lpstr>
    </vt:vector>
  </TitlesOfParts>
  <Company>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Finches</dc:title>
  <dc:creator>.</dc:creator>
  <cp:lastModifiedBy>.</cp:lastModifiedBy>
  <cp:revision>9</cp:revision>
  <dcterms:created xsi:type="dcterms:W3CDTF">2012-09-25T21:14:29Z</dcterms:created>
  <dcterms:modified xsi:type="dcterms:W3CDTF">2012-09-25T22:12:04Z</dcterms:modified>
</cp:coreProperties>
</file>